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87" r:id="rId6"/>
    <p:sldId id="283" r:id="rId7"/>
    <p:sldId id="261" r:id="rId8"/>
    <p:sldId id="282" r:id="rId9"/>
    <p:sldId id="284" r:id="rId10"/>
    <p:sldId id="263" r:id="rId11"/>
    <p:sldId id="264" r:id="rId12"/>
    <p:sldId id="285" r:id="rId13"/>
    <p:sldId id="286" r:id="rId14"/>
    <p:sldId id="281" r:id="rId15"/>
  </p:sldIdLst>
  <p:sldSz cx="9144000" cy="5143500" type="screen16x9"/>
  <p:notesSz cx="6858000" cy="9144000"/>
  <p:embeddedFontLst>
    <p:embeddedFont>
      <p:font typeface="Nunito" panose="020B0604020202020204" charset="-52"/>
      <p:regular r:id="rId17"/>
      <p:bold r:id="rId18"/>
      <p:italic r:id="rId19"/>
      <p:boldItalic r:id="rId20"/>
    </p:embeddedFont>
    <p:embeddedFont>
      <p:font typeface="Oswald" panose="020B0604020202020204" charset="-52"/>
      <p:regular r:id="rId21"/>
      <p:bold r:id="rId22"/>
    </p:embeddedFont>
    <p:embeddedFont>
      <p:font typeface="Averag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2424" y="-8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21193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9a850b734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9a850b734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a850b734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9a850b734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a850b734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9a850b734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a850b734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9a850b734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93280b0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93280b0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9a850b734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9a850b734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9a850b734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9a850b734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9a850b734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9a850b734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9a850b734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9a850b734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9a850b734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9a850b734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a850b734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a850b734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В </a:t>
            </a:r>
            <a:r>
              <a:rPr lang="en-GB" dirty="0" err="1"/>
              <a:t>каком</a:t>
            </a:r>
            <a:r>
              <a:rPr lang="en-GB" dirty="0"/>
              <a:t> </a:t>
            </a:r>
            <a:r>
              <a:rPr lang="en-GB" dirty="0" err="1"/>
              <a:t>году</a:t>
            </a:r>
            <a:r>
              <a:rPr lang="en-GB" dirty="0"/>
              <a:t> </a:t>
            </a:r>
            <a:r>
              <a:rPr lang="en-GB" dirty="0" err="1"/>
              <a:t>вышел</a:t>
            </a:r>
            <a:r>
              <a:rPr lang="en-GB" dirty="0"/>
              <a:t> </a:t>
            </a:r>
            <a:r>
              <a:rPr lang="en-GB" dirty="0" err="1"/>
              <a:t>бойцовский</a:t>
            </a:r>
            <a:r>
              <a:rPr lang="en-GB" dirty="0"/>
              <a:t> </a:t>
            </a:r>
            <a:r>
              <a:rPr lang="en-GB" dirty="0" err="1"/>
              <a:t>клуб</a:t>
            </a:r>
            <a:r>
              <a:rPr lang="en-GB" dirty="0"/>
              <a:t>?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 err="1"/>
              <a:t>Кто</a:t>
            </a:r>
            <a:r>
              <a:rPr lang="en-GB" dirty="0"/>
              <a:t> </a:t>
            </a:r>
            <a:r>
              <a:rPr lang="en-GB" dirty="0" err="1"/>
              <a:t>снимался</a:t>
            </a:r>
            <a:r>
              <a:rPr lang="en-GB" dirty="0"/>
              <a:t> в </a:t>
            </a:r>
            <a:r>
              <a:rPr lang="en-GB" dirty="0" err="1"/>
              <a:t>этом</a:t>
            </a:r>
            <a:r>
              <a:rPr lang="en-GB" dirty="0"/>
              <a:t> </a:t>
            </a:r>
            <a:r>
              <a:rPr lang="en-GB" dirty="0" err="1"/>
              <a:t>фильме</a:t>
            </a:r>
            <a:r>
              <a:rPr lang="en-GB" dirty="0"/>
              <a:t>?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А </a:t>
            </a:r>
            <a:r>
              <a:rPr lang="en-GB" dirty="0" err="1"/>
              <a:t>кто</a:t>
            </a:r>
            <a:r>
              <a:rPr lang="en-GB" dirty="0"/>
              <a:t> </a:t>
            </a:r>
            <a:r>
              <a:rPr lang="en-GB" dirty="0" err="1"/>
              <a:t>режисёр</a:t>
            </a:r>
            <a:r>
              <a:rPr lang="en-GB" dirty="0"/>
              <a:t>?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 err="1"/>
              <a:t>Какие</a:t>
            </a:r>
            <a:r>
              <a:rPr lang="en-GB" dirty="0"/>
              <a:t> </a:t>
            </a:r>
            <a:r>
              <a:rPr lang="en-GB" dirty="0" err="1"/>
              <a:t>фильмы</a:t>
            </a:r>
            <a:r>
              <a:rPr lang="en-GB" dirty="0"/>
              <a:t> </a:t>
            </a:r>
            <a:r>
              <a:rPr lang="en-GB" dirty="0" err="1"/>
              <a:t>снял</a:t>
            </a:r>
            <a:r>
              <a:rPr lang="en-GB" dirty="0"/>
              <a:t> </a:t>
            </a:r>
            <a:r>
              <a:rPr lang="en-GB" dirty="0" err="1"/>
              <a:t>Шон</a:t>
            </a:r>
            <a:r>
              <a:rPr lang="en-GB" dirty="0"/>
              <a:t> </a:t>
            </a:r>
            <a:r>
              <a:rPr lang="en-GB" dirty="0" err="1"/>
              <a:t>Бин</a:t>
            </a:r>
            <a:r>
              <a:rPr lang="en-GB" dirty="0"/>
              <a:t>?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А </a:t>
            </a:r>
            <a:r>
              <a:rPr lang="en-GB" dirty="0" err="1"/>
              <a:t>кто</a:t>
            </a:r>
            <a:r>
              <a:rPr lang="en-GB" dirty="0"/>
              <a:t> </a:t>
            </a:r>
            <a:r>
              <a:rPr lang="en-GB" dirty="0" err="1"/>
              <a:t>снимался</a:t>
            </a:r>
            <a:r>
              <a:rPr lang="en-GB" dirty="0"/>
              <a:t> в </a:t>
            </a:r>
            <a:r>
              <a:rPr lang="en-GB" dirty="0" err="1"/>
              <a:t>гроздья</a:t>
            </a:r>
            <a:r>
              <a:rPr lang="en-GB" dirty="0"/>
              <a:t> </a:t>
            </a:r>
            <a:r>
              <a:rPr lang="en-GB" dirty="0" err="1"/>
              <a:t>гнева</a:t>
            </a:r>
            <a:r>
              <a:rPr lang="en-GB" dirty="0"/>
              <a:t>?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А </a:t>
            </a:r>
            <a:r>
              <a:rPr lang="en-GB" dirty="0" err="1"/>
              <a:t>что</a:t>
            </a:r>
            <a:r>
              <a:rPr lang="en-GB" dirty="0"/>
              <a:t> </a:t>
            </a:r>
            <a:r>
              <a:rPr lang="en-GB" dirty="0" err="1"/>
              <a:t>ты</a:t>
            </a:r>
            <a:r>
              <a:rPr lang="en-GB" dirty="0"/>
              <a:t> </a:t>
            </a:r>
            <a:r>
              <a:rPr lang="en-GB" dirty="0" err="1"/>
              <a:t>думаешь</a:t>
            </a:r>
            <a:r>
              <a:rPr lang="en-GB" dirty="0"/>
              <a:t> </a:t>
            </a:r>
            <a:r>
              <a:rPr lang="en-GB" dirty="0" err="1"/>
              <a:t>про</a:t>
            </a:r>
            <a:r>
              <a:rPr lang="en-GB" dirty="0"/>
              <a:t> </a:t>
            </a:r>
            <a:r>
              <a:rPr lang="en-GB" dirty="0" err="1"/>
              <a:t>нефть</a:t>
            </a:r>
            <a:r>
              <a:rPr lang="en-GB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a850b734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a850b734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В каком году вышел бойцовский клуб?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Кто снимался в этом фильме?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А кто режисёр?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Какие фильмы снял Шон Бин?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А кто снимался в гроздья гнева?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А что ты думаешь про нефть?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a850b734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a850b734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В каком году вышел бойцовский клуб?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Кто снимался в этом фильме?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А кто режисёр?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Какие фильмы снял Шон Бин?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А кто снимался в гроздья гнева?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А что ты думаешь про нефть?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0" y="462025"/>
            <a:ext cx="7801500" cy="19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200" dirty="0" smtClean="0"/>
              <a:t>Проект по разработке игры </a:t>
            </a:r>
            <a:r>
              <a:rPr lang="en-GB" sz="4200" dirty="0" smtClean="0"/>
              <a:t>“</a:t>
            </a:r>
            <a:r>
              <a:rPr lang="en-US" sz="4200" dirty="0" smtClean="0"/>
              <a:t>Adam a Rage</a:t>
            </a:r>
            <a:r>
              <a:rPr lang="en-GB" sz="4200" dirty="0" smtClean="0"/>
              <a:t>”</a:t>
            </a:r>
            <a:endParaRPr sz="42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4284870"/>
            <a:ext cx="7801500" cy="726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ru-RU" sz="1800" dirty="0" smtClean="0">
                <a:latin typeface="Nunito"/>
                <a:ea typeface="Nunito"/>
                <a:cs typeface="Nunito"/>
                <a:sym typeface="Nunito"/>
              </a:rPr>
              <a:t>Разработчик</a:t>
            </a:r>
            <a:r>
              <a:rPr lang="en-GB" sz="1800" dirty="0" smtClean="0">
                <a:latin typeface="Nunito"/>
                <a:ea typeface="Nunito"/>
                <a:cs typeface="Nunito"/>
                <a:sym typeface="Nunito"/>
              </a:rPr>
              <a:t>: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ru-RU" sz="1800" dirty="0" smtClean="0">
                <a:latin typeface="Nunito"/>
                <a:ea typeface="Nunito"/>
                <a:cs typeface="Nunito"/>
                <a:sym typeface="Nunito"/>
              </a:rPr>
              <a:t>Ортеней Тимур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Разработка уровней</a:t>
            </a:r>
            <a:r>
              <a:rPr lang="en-US" dirty="0" smtClean="0"/>
              <a:t>:</a:t>
            </a:r>
            <a:endParaRPr dirty="0"/>
          </a:p>
        </p:txBody>
      </p:sp>
      <p:sp>
        <p:nvSpPr>
          <p:cNvPr id="7" name="Google Shape;78;p16"/>
          <p:cNvSpPr txBox="1">
            <a:spLocks noGrp="1"/>
          </p:cNvSpPr>
          <p:nvPr>
            <p:ph type="body" idx="1"/>
          </p:nvPr>
        </p:nvSpPr>
        <p:spPr>
          <a:xfrm>
            <a:off x="422276" y="3314700"/>
            <a:ext cx="5532842" cy="1362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 b="1" dirty="0" err="1">
                <a:latin typeface="Nunito"/>
                <a:ea typeface="Nunito"/>
                <a:cs typeface="Nunito"/>
              </a:rPr>
              <a:t>Tiled</a:t>
            </a:r>
            <a:r>
              <a:rPr lang="ru-RU" sz="1200" dirty="0">
                <a:latin typeface="Nunito"/>
                <a:ea typeface="Nunito"/>
                <a:cs typeface="Nunito"/>
              </a:rPr>
              <a:t> поддерживает редактирование плиточных карт в различных проекциях (ортогональной, изометрической, гексагональной), а также поддерживает построение уровней с помощью свободно расположенных, повернутых или масштабированных изображений или добавление к ним объектов различной формы.</a:t>
            </a:r>
            <a:endParaRPr sz="1200" dirty="0">
              <a:latin typeface="Nunito"/>
              <a:ea typeface="Nunito"/>
              <a:cs typeface="Nunito"/>
            </a:endParaRPr>
          </a:p>
        </p:txBody>
      </p:sp>
      <p:pic>
        <p:nvPicPr>
          <p:cNvPr id="3075" name="Picture 3" descr="D:\Download\screenshot-fro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154113"/>
            <a:ext cx="5532842" cy="21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Download\tiled-logo-head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154113"/>
            <a:ext cx="4119563" cy="21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ru-RU" dirty="0" smtClean="0"/>
              <a:t>Разработ</a:t>
            </a:r>
            <a:r>
              <a:rPr lang="ru-RU" dirty="0" smtClean="0"/>
              <a:t>ка</a:t>
            </a:r>
            <a:r>
              <a:rPr lang="ru-RU" dirty="0" smtClean="0"/>
              <a:t> собственного метода для работы с </a:t>
            </a:r>
            <a:r>
              <a:rPr lang="en-US" dirty="0" smtClean="0"/>
              <a:t>‹‹Tiled</a:t>
            </a:r>
            <a:r>
              <a:rPr lang="en-US" dirty="0" smtClean="0"/>
              <a:t>››</a:t>
            </a:r>
            <a:endParaRPr dirty="0"/>
          </a:p>
        </p:txBody>
      </p:sp>
      <p:pic>
        <p:nvPicPr>
          <p:cNvPr id="4098" name="Picture 2" descr="C:\Users\Ортеней А\Pictures\Снимок экрана 2024-04-20 20482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4"/>
          <a:stretch/>
        </p:blipFill>
        <p:spPr bwMode="auto">
          <a:xfrm>
            <a:off x="409576" y="1133476"/>
            <a:ext cx="6096000" cy="363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ru-RU" dirty="0" smtClean="0"/>
              <a:t>Что уже сделано</a:t>
            </a:r>
            <a:r>
              <a:rPr lang="en-US" dirty="0" smtClean="0"/>
              <a:t>:</a:t>
            </a:r>
            <a:endParaRPr dirty="0"/>
          </a:p>
        </p:txBody>
      </p:sp>
      <p:sp>
        <p:nvSpPr>
          <p:cNvPr id="5" name="Google Shape;78;p16"/>
          <p:cNvSpPr txBox="1">
            <a:spLocks noGrp="1"/>
          </p:cNvSpPr>
          <p:nvPr>
            <p:ph type="body" idx="1"/>
          </p:nvPr>
        </p:nvSpPr>
        <p:spPr>
          <a:xfrm>
            <a:off x="302865" y="1104348"/>
            <a:ext cx="8520600" cy="386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 smtClean="0">
                <a:latin typeface="Nunito"/>
                <a:ea typeface="Nunito"/>
                <a:cs typeface="Nunito"/>
                <a:sym typeface="Oswald"/>
              </a:rPr>
              <a:t>Создание персонажа и механики управления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 smtClean="0">
                <a:latin typeface="Nunito"/>
                <a:ea typeface="Nunito"/>
                <a:cs typeface="Nunito"/>
                <a:sym typeface="Oswald"/>
              </a:rPr>
              <a:t>Метод по созданию уровней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 smtClean="0">
                <a:latin typeface="Nunito"/>
                <a:ea typeface="Nunito"/>
                <a:cs typeface="Nunito"/>
                <a:sym typeface="Oswald"/>
              </a:rPr>
              <a:t>Нахождение и использование графики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 smtClean="0">
                <a:latin typeface="Nunito"/>
                <a:ea typeface="Nunito"/>
                <a:cs typeface="Nunito"/>
                <a:sym typeface="Oswald"/>
              </a:rPr>
              <a:t>Создание меню и настроек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 smtClean="0">
                <a:latin typeface="Nunito"/>
                <a:ea typeface="Nunito"/>
                <a:cs typeface="Nunito"/>
                <a:sym typeface="Oswald"/>
              </a:rPr>
              <a:t>Создание механики </a:t>
            </a:r>
            <a:r>
              <a:rPr lang="ru-RU" dirty="0" err="1" smtClean="0">
                <a:latin typeface="Nunito"/>
                <a:ea typeface="Nunito"/>
                <a:cs typeface="Nunito"/>
                <a:sym typeface="Oswald"/>
              </a:rPr>
              <a:t>диалоговов</a:t>
            </a:r>
            <a:endParaRPr lang="ru-RU" dirty="0" smtClean="0">
              <a:latin typeface="Nunito"/>
              <a:ea typeface="Nunito"/>
              <a:cs typeface="Nunito"/>
              <a:sym typeface="Oswald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dirty="0">
              <a:latin typeface="Nunito"/>
              <a:ea typeface="Nunito"/>
              <a:cs typeface="Nunito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63860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ru-RU" dirty="0" smtClean="0"/>
              <a:t>Что еще нужно сделать</a:t>
            </a:r>
            <a:r>
              <a:rPr lang="en-US" dirty="0" smtClean="0"/>
              <a:t>:</a:t>
            </a:r>
            <a:endParaRPr dirty="0"/>
          </a:p>
        </p:txBody>
      </p:sp>
      <p:sp>
        <p:nvSpPr>
          <p:cNvPr id="5" name="Google Shape;78;p16"/>
          <p:cNvSpPr txBox="1">
            <a:spLocks noGrp="1"/>
          </p:cNvSpPr>
          <p:nvPr>
            <p:ph type="body" idx="1"/>
          </p:nvPr>
        </p:nvSpPr>
        <p:spPr>
          <a:xfrm>
            <a:off x="302865" y="1104348"/>
            <a:ext cx="8520600" cy="386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 smtClean="0">
                <a:latin typeface="Nunito"/>
                <a:ea typeface="Nunito"/>
                <a:cs typeface="Nunito"/>
                <a:sym typeface="Oswald"/>
              </a:rPr>
              <a:t>Создание всех уровней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 smtClean="0">
                <a:latin typeface="Nunito"/>
                <a:ea typeface="Nunito"/>
                <a:cs typeface="Nunito"/>
                <a:sym typeface="Oswald"/>
              </a:rPr>
              <a:t>Создание </a:t>
            </a:r>
            <a:r>
              <a:rPr lang="ru-RU" dirty="0" err="1" smtClean="0">
                <a:latin typeface="Nunito"/>
                <a:ea typeface="Nunito"/>
                <a:cs typeface="Nunito"/>
                <a:sym typeface="Oswald"/>
              </a:rPr>
              <a:t>катсцен</a:t>
            </a:r>
            <a:endParaRPr lang="ru-RU" dirty="0" smtClean="0">
              <a:latin typeface="Nunito"/>
              <a:ea typeface="Nunito"/>
              <a:cs typeface="Nunito"/>
              <a:sym typeface="Oswald"/>
            </a:endParaRP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 smtClean="0">
                <a:latin typeface="Nunito"/>
                <a:ea typeface="Nunito"/>
                <a:cs typeface="Nunito"/>
                <a:sym typeface="Oswald"/>
              </a:rPr>
              <a:t>Реализация головоломок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 smtClean="0">
                <a:latin typeface="Nunito"/>
                <a:ea typeface="Nunito"/>
                <a:cs typeface="Nunito"/>
                <a:sym typeface="Oswald"/>
              </a:rPr>
              <a:t>Реализация </a:t>
            </a:r>
            <a:r>
              <a:rPr lang="ru-RU" dirty="0" err="1" smtClean="0">
                <a:latin typeface="Nunito"/>
                <a:ea typeface="Nunito"/>
                <a:cs typeface="Nunito"/>
                <a:sym typeface="Oswald"/>
              </a:rPr>
              <a:t>боевки</a:t>
            </a:r>
            <a:endParaRPr lang="ru-RU" dirty="0" smtClean="0">
              <a:latin typeface="Nunito"/>
              <a:ea typeface="Nunito"/>
              <a:cs typeface="Nunito"/>
              <a:sym typeface="Oswald"/>
            </a:endParaRP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 smtClean="0">
                <a:latin typeface="Nunito"/>
                <a:ea typeface="Nunito"/>
                <a:cs typeface="Nunito"/>
                <a:sym typeface="Oswald"/>
              </a:rPr>
              <a:t>Завершить проект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dirty="0">
              <a:latin typeface="Nunito"/>
              <a:ea typeface="Nunito"/>
              <a:cs typeface="Nunito"/>
              <a:sym typeface="Oswald"/>
            </a:endParaRPr>
          </a:p>
        </p:txBody>
      </p:sp>
      <p:pic>
        <p:nvPicPr>
          <p:cNvPr id="11266" name="Picture 2" descr="C:\Users\Ортеней А\Pictures\Jotaro Yare Yar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785872"/>
            <a:ext cx="4267200" cy="23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25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Спасибо</a:t>
            </a:r>
            <a:r>
              <a:rPr lang="en-GB" dirty="0"/>
              <a:t> </a:t>
            </a:r>
            <a:r>
              <a:rPr lang="en-GB" dirty="0" err="1"/>
              <a:t>за</a:t>
            </a:r>
            <a:r>
              <a:rPr lang="en-GB" dirty="0"/>
              <a:t> </a:t>
            </a:r>
            <a:r>
              <a:rPr lang="en-GB" dirty="0" err="1" smtClean="0"/>
              <a:t>внимание</a:t>
            </a:r>
            <a:r>
              <a:rPr lang="en-GB" dirty="0" smtClean="0"/>
              <a:t>!</a:t>
            </a:r>
            <a:endParaRPr dirty="0"/>
          </a:p>
        </p:txBody>
      </p:sp>
      <p:pic>
        <p:nvPicPr>
          <p:cNvPr id="5124" name="Picture 4" descr="C:\Users\Ортеней А\Pictures\lazy_programmer_dribbble-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1" y="1294398"/>
            <a:ext cx="5130800" cy="3849102"/>
          </a:xfrm>
          <a:prstGeom prst="rect">
            <a:avLst/>
          </a:prstGeom>
          <a:noFill/>
          <a:effectLst>
            <a:glow rad="762000">
              <a:schemeClr val="accent6">
                <a:lumMod val="10000"/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Идея проекта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4523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 smtClean="0">
                <a:latin typeface="Nunito"/>
                <a:ea typeface="Nunito"/>
                <a:cs typeface="Nunito"/>
                <a:sym typeface="Nunito"/>
              </a:rPr>
              <a:t>Разработать игру на </a:t>
            </a:r>
            <a:r>
              <a:rPr lang="en-US" dirty="0" smtClean="0">
                <a:latin typeface="Nunito"/>
                <a:ea typeface="Nunito"/>
                <a:cs typeface="Nunito"/>
                <a:sym typeface="Nunito"/>
              </a:rPr>
              <a:t>Python</a:t>
            </a:r>
            <a:r>
              <a:rPr lang="ru-RU" dirty="0" smtClean="0">
                <a:latin typeface="Nunito"/>
                <a:ea typeface="Nunito"/>
                <a:cs typeface="Nunito"/>
                <a:sym typeface="Nunito"/>
              </a:rPr>
              <a:t>, с реализацией соединения </a:t>
            </a:r>
            <a:r>
              <a:rPr lang="ru-RU" dirty="0" err="1" smtClean="0">
                <a:latin typeface="Nunito"/>
                <a:ea typeface="Nunito"/>
                <a:cs typeface="Nunito"/>
                <a:sym typeface="Nunito"/>
              </a:rPr>
              <a:t>платформера</a:t>
            </a:r>
            <a:r>
              <a:rPr lang="ru-RU" dirty="0" smtClean="0">
                <a:latin typeface="Nunito"/>
                <a:ea typeface="Nunito"/>
                <a:cs typeface="Nunito"/>
                <a:sym typeface="Nunito"/>
              </a:rPr>
              <a:t>, головоломки и сюжетной составляющей.</a:t>
            </a:r>
          </a:p>
        </p:txBody>
      </p:sp>
      <p:pic>
        <p:nvPicPr>
          <p:cNvPr id="6146" name="Picture 2" descr="C:\Users\Ортеней А\Pictures\1671731001_kalix-club-p-fon-dlya-prezentatsii-po-programmirovaniyu-4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7" t="12865" r="1"/>
          <a:stretch/>
        </p:blipFill>
        <p:spPr bwMode="auto">
          <a:xfrm>
            <a:off x="6629400" y="2660650"/>
            <a:ext cx="2997201" cy="2791143"/>
          </a:xfrm>
          <a:prstGeom prst="rect">
            <a:avLst/>
          </a:prstGeom>
          <a:noFill/>
          <a:effectLst>
            <a:glow rad="1905000">
              <a:schemeClr val="bg1">
                <a:alpha val="0"/>
              </a:schemeClr>
            </a:glow>
            <a:outerShdw blurRad="889000" dir="1500000" sx="200000" sy="200000" algn="ctr" rotWithShape="0">
              <a:prstClr val="black">
                <a:alpha val="39000"/>
              </a:prstClr>
            </a:outerShdw>
            <a:softEdge rad="508000"/>
          </a:effectLst>
        </p:spPr>
      </p:pic>
      <p:pic>
        <p:nvPicPr>
          <p:cNvPr id="6147" name="Picture 3" descr="C:\Users\Ортеней А\Pictures\jojo-jjba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15612"/>
            <a:ext cx="3784599" cy="21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Главные этапы разработки</a:t>
            </a:r>
            <a:r>
              <a:rPr lang="en-US" dirty="0" smtClean="0"/>
              <a:t>: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54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Bef>
                <a:spcPts val="1200"/>
              </a:spcBef>
            </a:pPr>
            <a:r>
              <a:rPr lang="ru-RU" dirty="0" smtClean="0">
                <a:latin typeface="Nunito"/>
                <a:ea typeface="Nunito"/>
                <a:cs typeface="Nunito"/>
                <a:sym typeface="Nunito"/>
              </a:rPr>
              <a:t>Написание основы сюжета</a:t>
            </a:r>
            <a:r>
              <a:rPr lang="en-US" dirty="0" smtClean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-RU" dirty="0" smtClean="0">
                <a:latin typeface="Nunito"/>
                <a:ea typeface="Nunito"/>
                <a:cs typeface="Nunito"/>
                <a:sym typeface="Nunito"/>
              </a:rPr>
              <a:t>и основных механик </a:t>
            </a:r>
            <a:r>
              <a:rPr lang="ru-RU" dirty="0" err="1" smtClean="0">
                <a:latin typeface="Nunito"/>
                <a:ea typeface="Nunito"/>
                <a:cs typeface="Nunito"/>
                <a:sym typeface="Nunito"/>
              </a:rPr>
              <a:t>геймплея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ru-RU" dirty="0" smtClean="0">
                <a:latin typeface="Nunito"/>
                <a:ea typeface="Nunito"/>
                <a:cs typeface="Nunito"/>
                <a:sym typeface="Nunito"/>
              </a:rPr>
              <a:t>Поиск или создание набора графики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ru-RU" dirty="0" smtClean="0">
                <a:latin typeface="Nunito"/>
                <a:ea typeface="Nunito"/>
                <a:cs typeface="Nunito"/>
                <a:sym typeface="Nunito"/>
              </a:rPr>
              <a:t>Разбить проект на задачи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ru-RU" dirty="0" smtClean="0">
                <a:latin typeface="Nunito"/>
                <a:ea typeface="Nunito"/>
                <a:cs typeface="Nunito"/>
                <a:sym typeface="Nunito"/>
              </a:rPr>
              <a:t>Написание механик для выполнения поставленных задач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ru-RU" dirty="0" smtClean="0">
                <a:latin typeface="Nunito"/>
                <a:ea typeface="Nunito"/>
                <a:cs typeface="Nunito"/>
                <a:sym typeface="Nunito"/>
              </a:rPr>
              <a:t>Соединения механик в единый код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170" name="Picture 2" descr="C:\Users\Ортеней А\Pictures\programmers-education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82" y="3419476"/>
            <a:ext cx="3042918" cy="1901824"/>
          </a:xfrm>
          <a:prstGeom prst="rect">
            <a:avLst/>
          </a:prstGeom>
          <a:noFill/>
          <a:effectLst>
            <a:glow rad="635000">
              <a:schemeClr val="accent6">
                <a:lumMod val="10000"/>
                <a:alpha val="70000"/>
              </a:schemeClr>
            </a:glo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Ортеней А\Pictures\1488805161_2D Kun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8840"/>
            <a:ext cx="3079750" cy="17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Основа сюжета для написания логики игры</a:t>
            </a:r>
            <a:r>
              <a:rPr lang="en-US" dirty="0" smtClean="0"/>
              <a:t>:</a:t>
            </a:r>
            <a:endParaRPr dirty="0"/>
          </a:p>
        </p:txBody>
      </p:sp>
      <p:sp>
        <p:nvSpPr>
          <p:cNvPr id="4" name="Google Shape;78;p16"/>
          <p:cNvSpPr txBox="1">
            <a:spLocks noGrp="1"/>
          </p:cNvSpPr>
          <p:nvPr>
            <p:ph type="body" idx="1"/>
          </p:nvPr>
        </p:nvSpPr>
        <p:spPr>
          <a:xfrm>
            <a:off x="302865" y="927100"/>
            <a:ext cx="8520600" cy="40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ru-RU" b="1" i="1" dirty="0" smtClean="0">
                <a:latin typeface="Nunito"/>
                <a:ea typeface="Nunito"/>
                <a:cs typeface="Nunito"/>
              </a:rPr>
              <a:t>Сюжетная арка - пролог</a:t>
            </a:r>
            <a:endParaRPr lang="ru-RU" b="1" i="1" dirty="0">
              <a:latin typeface="Nunito"/>
              <a:ea typeface="Nunito"/>
              <a:cs typeface="Nunito"/>
            </a:endParaRPr>
          </a:p>
          <a:p>
            <a:pPr marL="114300" indent="0" algn="just">
              <a:lnSpc>
                <a:spcPct val="150000"/>
              </a:lnSpc>
              <a:buNone/>
            </a:pPr>
            <a:r>
              <a:rPr lang="ru-RU" sz="1400" b="1" dirty="0">
                <a:latin typeface="Nunito"/>
                <a:ea typeface="Nunito"/>
                <a:cs typeface="Nunito"/>
              </a:rPr>
              <a:t>Введение:</a:t>
            </a:r>
          </a:p>
          <a:p>
            <a:pPr marL="114300" indent="0" algn="just">
              <a:lnSpc>
                <a:spcPct val="150000"/>
              </a:lnSpc>
              <a:buNone/>
            </a:pPr>
            <a:r>
              <a:rPr lang="ru-RU" sz="1400" dirty="0" smtClean="0">
                <a:latin typeface="Nunito"/>
                <a:ea typeface="Nunito"/>
                <a:cs typeface="Nunito"/>
              </a:rPr>
              <a:t>Игра </a:t>
            </a:r>
            <a:r>
              <a:rPr lang="ru-RU" sz="1400" dirty="0">
                <a:latin typeface="Nunito"/>
                <a:ea typeface="Nunito"/>
                <a:cs typeface="Nunito"/>
              </a:rPr>
              <a:t>начинается с того, что </a:t>
            </a:r>
            <a:r>
              <a:rPr lang="ru-RU" sz="1400" dirty="0" smtClean="0">
                <a:latin typeface="Nunito"/>
                <a:ea typeface="Nunito"/>
                <a:cs typeface="Nunito"/>
              </a:rPr>
              <a:t>Адам </a:t>
            </a:r>
            <a:r>
              <a:rPr lang="ru-RU" sz="1400" dirty="0">
                <a:latin typeface="Nunito"/>
                <a:ea typeface="Nunito"/>
                <a:cs typeface="Nunito"/>
              </a:rPr>
              <a:t>просыпается от кошмара, связанного с его прошлым. Он отправляется на работу, где встречает таинственную посетительницу, ищущую книгу </a:t>
            </a:r>
            <a:r>
              <a:rPr lang="ru-RU" sz="1400" dirty="0" smtClean="0">
                <a:latin typeface="Nunito"/>
                <a:ea typeface="Nunito"/>
                <a:cs typeface="Nunito"/>
              </a:rPr>
              <a:t>о </a:t>
            </a:r>
            <a:r>
              <a:rPr lang="ru-RU" sz="1400" dirty="0">
                <a:latin typeface="Nunito"/>
                <a:ea typeface="Nunito"/>
                <a:cs typeface="Nunito"/>
              </a:rPr>
              <a:t>древних ритуалах. Эта встреча пробуждает в Адам</a:t>
            </a:r>
            <a:r>
              <a:rPr lang="ru-RU" sz="1400" dirty="0" smtClean="0">
                <a:latin typeface="Nunito"/>
                <a:ea typeface="Nunito"/>
                <a:cs typeface="Nunito"/>
              </a:rPr>
              <a:t> </a:t>
            </a:r>
            <a:r>
              <a:rPr lang="ru-RU" sz="1400" dirty="0">
                <a:latin typeface="Nunito"/>
                <a:ea typeface="Nunito"/>
                <a:cs typeface="Nunito"/>
              </a:rPr>
              <a:t>давно забытые воспоминания и первые признаки ярости</a:t>
            </a:r>
            <a:r>
              <a:rPr lang="ru-RU" sz="1400" dirty="0" smtClean="0">
                <a:latin typeface="Nunito"/>
                <a:ea typeface="Nunito"/>
                <a:cs typeface="Nunito"/>
              </a:rPr>
              <a:t>.</a:t>
            </a:r>
            <a:endParaRPr lang="ru-RU" sz="1400" dirty="0">
              <a:latin typeface="Nunito"/>
              <a:ea typeface="Nunito"/>
              <a:cs typeface="Nunito"/>
            </a:endParaRPr>
          </a:p>
        </p:txBody>
      </p:sp>
      <p:pic>
        <p:nvPicPr>
          <p:cNvPr id="9218" name="Picture 2" descr="D:\Download\ジョジョ_ Kakyoin's Nightmare 『HD』 (online-video-cutter.com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2821809"/>
            <a:ext cx="4130675" cy="232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Основа сюжета для написания логики игры</a:t>
            </a:r>
            <a:r>
              <a:rPr lang="en-US" dirty="0" smtClean="0"/>
              <a:t>:</a:t>
            </a:r>
            <a:endParaRPr dirty="0"/>
          </a:p>
        </p:txBody>
      </p:sp>
      <p:sp>
        <p:nvSpPr>
          <p:cNvPr id="4" name="Google Shape;78;p16"/>
          <p:cNvSpPr txBox="1">
            <a:spLocks noGrp="1"/>
          </p:cNvSpPr>
          <p:nvPr>
            <p:ph type="body" idx="1"/>
          </p:nvPr>
        </p:nvSpPr>
        <p:spPr>
          <a:xfrm>
            <a:off x="302865" y="927100"/>
            <a:ext cx="8520600" cy="40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ru-RU" sz="1400" b="1" dirty="0">
                <a:latin typeface="Nunito"/>
                <a:ea typeface="Nunito"/>
                <a:cs typeface="Nunito"/>
              </a:rPr>
              <a:t>Развитие:</a:t>
            </a:r>
          </a:p>
          <a:p>
            <a:pPr marL="114300" indent="0" algn="just">
              <a:lnSpc>
                <a:spcPct val="150000"/>
              </a:lnSpc>
              <a:buNone/>
            </a:pPr>
            <a:r>
              <a:rPr lang="ru-RU" sz="1400" dirty="0">
                <a:latin typeface="Nunito"/>
                <a:ea typeface="Nunito"/>
                <a:cs typeface="Nunito"/>
              </a:rPr>
              <a:t>По мере игры Адам сталкивается с различными ситуациями и персонажами, которые провоцируют его внутренние состояния. Игроку предстоит выбирать, как реагировать на эти вызовы: поддаваться ярости или искать способ сохранить гармонию. Эти решения влияют на развитие персонажа и окружающий мир.</a:t>
            </a:r>
            <a:endParaRPr lang="ru-RU" sz="1400" dirty="0">
              <a:latin typeface="Nunito"/>
              <a:ea typeface="Nunito"/>
              <a:cs typeface="Nunito"/>
            </a:endParaRPr>
          </a:p>
        </p:txBody>
      </p:sp>
      <p:pic>
        <p:nvPicPr>
          <p:cNvPr id="10242" name="Picture 2" descr="C:\Users\Ортеней А\Pictures\jotaro-jojo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2768203"/>
            <a:ext cx="4222749" cy="237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Основные </a:t>
            </a:r>
            <a:r>
              <a:rPr lang="ru-RU" dirty="0" err="1" smtClean="0"/>
              <a:t>геймплей</a:t>
            </a:r>
            <a:r>
              <a:rPr lang="ru-RU" dirty="0" smtClean="0"/>
              <a:t> механики</a:t>
            </a:r>
            <a:r>
              <a:rPr lang="en-US" dirty="0" smtClean="0"/>
              <a:t>:</a:t>
            </a:r>
            <a:endParaRPr dirty="0"/>
          </a:p>
        </p:txBody>
      </p:sp>
      <p:sp>
        <p:nvSpPr>
          <p:cNvPr id="4" name="Google Shape;78;p16"/>
          <p:cNvSpPr txBox="1">
            <a:spLocks noGrp="1"/>
          </p:cNvSpPr>
          <p:nvPr>
            <p:ph type="body" idx="1"/>
          </p:nvPr>
        </p:nvSpPr>
        <p:spPr>
          <a:xfrm>
            <a:off x="302865" y="1104348"/>
            <a:ext cx="8520600" cy="386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ru-RU" b="1" i="1" dirty="0" err="1" smtClean="0">
                <a:latin typeface="Nunito"/>
                <a:ea typeface="Nunito"/>
                <a:cs typeface="Nunito"/>
              </a:rPr>
              <a:t>Геймплей</a:t>
            </a:r>
            <a:endParaRPr lang="ru-RU" b="1" i="1" dirty="0">
              <a:latin typeface="Nunito"/>
              <a:ea typeface="Nunito"/>
              <a:cs typeface="Nunito"/>
            </a:endParaRPr>
          </a:p>
          <a:p>
            <a:pPr marL="114300" indent="0" algn="just">
              <a:lnSpc>
                <a:spcPct val="150000"/>
              </a:lnSpc>
              <a:buNone/>
            </a:pPr>
            <a:r>
              <a:rPr lang="ru-RU" sz="1400" b="1" dirty="0">
                <a:latin typeface="Nunito"/>
                <a:ea typeface="Nunito"/>
                <a:cs typeface="Nunito"/>
              </a:rPr>
              <a:t>Шкала ярости</a:t>
            </a:r>
            <a:r>
              <a:rPr lang="ru-RU" sz="1400" dirty="0">
                <a:latin typeface="Nunito"/>
                <a:ea typeface="Nunito"/>
                <a:cs typeface="Nunito"/>
              </a:rPr>
              <a:t>: В зависимости от действий игрока шкала ярости будет наполняться или опустошаться, влияя на способности персонажа и доступные варианты взаимодействия с миром.</a:t>
            </a:r>
          </a:p>
          <a:p>
            <a:pPr marL="114300" indent="0" algn="just">
              <a:lnSpc>
                <a:spcPct val="150000"/>
              </a:lnSpc>
              <a:buNone/>
            </a:pPr>
            <a:r>
              <a:rPr lang="ru-RU" sz="1400" b="1" dirty="0">
                <a:latin typeface="Nunito"/>
                <a:ea typeface="Nunito"/>
                <a:cs typeface="Nunito"/>
              </a:rPr>
              <a:t>Боевая система</a:t>
            </a:r>
            <a:r>
              <a:rPr lang="ru-RU" sz="1400" dirty="0">
                <a:latin typeface="Nunito"/>
                <a:ea typeface="Nunito"/>
                <a:cs typeface="Nunito"/>
              </a:rPr>
              <a:t>: в состоянии ярости </a:t>
            </a:r>
            <a:r>
              <a:rPr lang="ru-RU" sz="1400" dirty="0" smtClean="0">
                <a:latin typeface="Nunito"/>
                <a:ea typeface="Nunito"/>
                <a:cs typeface="Nunito"/>
              </a:rPr>
              <a:t>персонаж </a:t>
            </a:r>
            <a:r>
              <a:rPr lang="ru-RU" sz="1400" dirty="0">
                <a:latin typeface="Nunito"/>
                <a:ea typeface="Nunito"/>
                <a:cs typeface="Nunito"/>
              </a:rPr>
              <a:t>будет обладать повышенной силой и агрессивными способностями, а в состоянии гармонии сможет использовать оборонительные техники и стратегическое мышление для решения конфликтов.</a:t>
            </a:r>
          </a:p>
          <a:p>
            <a:pPr marL="114300" indent="0" algn="just">
              <a:lnSpc>
                <a:spcPct val="150000"/>
              </a:lnSpc>
              <a:buNone/>
            </a:pPr>
            <a:r>
              <a:rPr lang="ru-RU" sz="1400" b="1" dirty="0" smtClean="0">
                <a:latin typeface="Nunito"/>
                <a:ea typeface="Nunito"/>
                <a:cs typeface="Nunito"/>
              </a:rPr>
              <a:t>Исследование </a:t>
            </a:r>
            <a:r>
              <a:rPr lang="ru-RU" sz="1400" b="1" dirty="0">
                <a:latin typeface="Nunito"/>
                <a:ea typeface="Nunito"/>
                <a:cs typeface="Nunito"/>
              </a:rPr>
              <a:t>и загадки</a:t>
            </a:r>
            <a:r>
              <a:rPr lang="ru-RU" sz="1400" dirty="0">
                <a:latin typeface="Nunito"/>
                <a:ea typeface="Nunito"/>
                <a:cs typeface="Nunito"/>
              </a:rPr>
              <a:t>: кроме боёв и сюжетных переходов, игра будет включать элементы исследования и решения загадок, что позволит игроку глубже погрузиться в мир игры и узнать больше о его тайнах.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600" dirty="0"/>
          </a:p>
        </p:txBody>
      </p:sp>
    </p:spTree>
    <p:extLst>
      <p:ext uri="{BB962C8B-B14F-4D97-AF65-F5344CB8AC3E}">
        <p14:creationId xmlns:p14="http://schemas.microsoft.com/office/powerpoint/2010/main" val="2364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Карта проекта</a:t>
            </a:r>
            <a:r>
              <a:rPr lang="en-US" dirty="0" smtClean="0"/>
              <a:t>:</a:t>
            </a:r>
            <a:endParaRPr dirty="0"/>
          </a:p>
        </p:txBody>
      </p:sp>
      <p:pic>
        <p:nvPicPr>
          <p:cNvPr id="1026" name="Picture 2" descr="C:\Users\Ортеней А\Pictures\Снимок экрана 2024-04-20 203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79" y="1139433"/>
            <a:ext cx="5598160" cy="363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Карта проекта</a:t>
            </a:r>
            <a:r>
              <a:rPr lang="en-US" dirty="0" smtClean="0"/>
              <a:t>:</a:t>
            </a:r>
            <a:endParaRPr dirty="0"/>
          </a:p>
        </p:txBody>
      </p:sp>
      <p:pic>
        <p:nvPicPr>
          <p:cNvPr id="2050" name="Picture 2" descr="C:\Users\Ортеней А\Pictures\Снимок экрана 2024-04-20 2032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79" y="1139433"/>
            <a:ext cx="8395828" cy="363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21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Ортеней А\Pictures\1678447593_bogatyr-club-p-fon-dlya-geimera-foni-vkontakte-2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" b="5594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Разработка</a:t>
            </a:r>
            <a:r>
              <a:rPr lang="en-US" dirty="0" smtClean="0"/>
              <a:t>:</a:t>
            </a:r>
            <a:endParaRPr dirty="0"/>
          </a:p>
        </p:txBody>
      </p:sp>
      <p:sp>
        <p:nvSpPr>
          <p:cNvPr id="6" name="Google Shape;78;p16"/>
          <p:cNvSpPr txBox="1">
            <a:spLocks noGrp="1"/>
          </p:cNvSpPr>
          <p:nvPr>
            <p:ph type="body" idx="1"/>
          </p:nvPr>
        </p:nvSpPr>
        <p:spPr>
          <a:xfrm>
            <a:off x="302865" y="1104348"/>
            <a:ext cx="8520600" cy="386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ru-RU" dirty="0" smtClean="0">
                <a:latin typeface="Nunito"/>
                <a:ea typeface="Nunito"/>
                <a:cs typeface="Nunito"/>
              </a:rPr>
              <a:t>Движком для разработки игры стала библиотека </a:t>
            </a:r>
            <a:r>
              <a:rPr lang="en-US" dirty="0" smtClean="0">
                <a:latin typeface="Nunito"/>
                <a:ea typeface="Nunito"/>
                <a:cs typeface="Nunito"/>
              </a:rPr>
              <a:t>Python</a:t>
            </a:r>
            <a:r>
              <a:rPr lang="ru-RU" dirty="0" smtClean="0">
                <a:latin typeface="Nunito"/>
                <a:ea typeface="Nunito"/>
                <a:cs typeface="Nunito"/>
              </a:rPr>
              <a:t> – </a:t>
            </a:r>
            <a:r>
              <a:rPr lang="en-US" b="1" u="sng" dirty="0" err="1" smtClean="0">
                <a:latin typeface="Nunito"/>
                <a:ea typeface="Nunito"/>
                <a:cs typeface="Nunito"/>
              </a:rPr>
              <a:t>Pygame</a:t>
            </a:r>
            <a:endParaRPr lang="en-US" b="1" u="sng" dirty="0">
              <a:latin typeface="Nunito"/>
              <a:ea typeface="Nunito"/>
              <a:cs typeface="Nunito"/>
            </a:endParaRPr>
          </a:p>
          <a:p>
            <a:pPr marL="114300" indent="0" algn="just">
              <a:lnSpc>
                <a:spcPct val="150000"/>
              </a:lnSpc>
              <a:buNone/>
            </a:pPr>
            <a:endParaRPr lang="ru-RU" sz="1400" b="1" u="sng" dirty="0">
              <a:latin typeface="Nunito"/>
              <a:ea typeface="Nunito"/>
              <a:cs typeface="Nunito"/>
            </a:endParaRP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600" dirty="0"/>
          </a:p>
        </p:txBody>
      </p:sp>
      <p:pic>
        <p:nvPicPr>
          <p:cNvPr id="8194" name="Picture 2" descr="C:\Users\Ортеней А\Pictures\pygame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3322664"/>
            <a:ext cx="4757738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Ортеней А\Pictures\Python_logo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69" y="2114549"/>
            <a:ext cx="1212723" cy="12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Ортеней А\Pictures\1488805161_2D Kun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7228"/>
            <a:ext cx="3886200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3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late">
    <a:dk1>
      <a:srgbClr val="FFFFFF"/>
    </a:dk1>
    <a:lt1>
      <a:srgbClr val="37474F"/>
    </a:lt1>
    <a:dk2>
      <a:srgbClr val="9E9E9E"/>
    </a:dk2>
    <a:lt2>
      <a:srgbClr val="E0E0E0"/>
    </a:lt2>
    <a:accent1>
      <a:srgbClr val="616161"/>
    </a:accent1>
    <a:accent2>
      <a:srgbClr val="78909C"/>
    </a:accent2>
    <a:accent3>
      <a:srgbClr val="CACACA"/>
    </a:accent3>
    <a:accent4>
      <a:srgbClr val="64FFDA"/>
    </a:accent4>
    <a:accent5>
      <a:srgbClr val="FFD966"/>
    </a:accent5>
    <a:accent6>
      <a:srgbClr val="F5F5F5"/>
    </a:accent6>
    <a:hlink>
      <a:srgbClr val="FFD966"/>
    </a:hlink>
    <a:folHlink>
      <a:srgbClr val="FFD96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490</Words>
  <Application>Microsoft Office PowerPoint</Application>
  <PresentationFormat>Экран (16:9)</PresentationFormat>
  <Paragraphs>61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Nunito</vt:lpstr>
      <vt:lpstr>Oswald</vt:lpstr>
      <vt:lpstr>Average</vt:lpstr>
      <vt:lpstr>Slate</vt:lpstr>
      <vt:lpstr>Проект по разработке игры “Adam a Rage”</vt:lpstr>
      <vt:lpstr>Идея проекта:</vt:lpstr>
      <vt:lpstr>Главные этапы разработки:</vt:lpstr>
      <vt:lpstr>Основа сюжета для написания логики игры:</vt:lpstr>
      <vt:lpstr>Основа сюжета для написания логики игры:</vt:lpstr>
      <vt:lpstr>Основные геймплей механики:</vt:lpstr>
      <vt:lpstr>Карта проекта:</vt:lpstr>
      <vt:lpstr>Карта проекта:</vt:lpstr>
      <vt:lpstr>Разработка:</vt:lpstr>
      <vt:lpstr>Разработка уровней:</vt:lpstr>
      <vt:lpstr>Разработка собственного метода для работы с ‹‹Tiled››</vt:lpstr>
      <vt:lpstr>Что уже сделано:</vt:lpstr>
      <vt:lpstr>Что еще нужно сделать: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разработке игры “Adam a Rage”</dc:title>
  <dc:creator>Tellurioom</dc:creator>
  <cp:lastModifiedBy>Ортеней А</cp:lastModifiedBy>
  <cp:revision>16</cp:revision>
  <dcterms:modified xsi:type="dcterms:W3CDTF">2024-04-20T17:08:46Z</dcterms:modified>
</cp:coreProperties>
</file>